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CCFFCC"/>
    <a:srgbClr val="99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83197-9B03-FBCF-CDAA-464F8CBC3A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82A88C-BF03-F67A-1496-8D61BE1436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6AAE5-C143-BF18-31D2-6DC465D1A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FCF6E-F704-451B-5991-7D2A41F5E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85D73-E7DB-C66A-D1B3-C9440EFCC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953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326F-A2F8-E308-9784-740F4184C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CAFB1C-8E00-D0F2-997E-9154A7149C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F6F60-F580-FE18-56E4-43A62ECCC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BB57B-FDAA-1B44-724B-BE9E3E6CE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F0895-BF28-1480-1BB3-1B487A469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810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1EC5D5-5378-D0CE-B59F-3231764A0F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A25825-2788-61BC-C1E9-856AA820A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915F3-2D67-CAB6-7581-D9278CD75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F16CF-C98A-83AE-7645-F89082502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7E007-D375-932E-AFF9-6D2471008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395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A8DE1-268E-B861-EC1F-E2AE45907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E2D32-A35B-AE82-6FB1-599258F21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2FE24-9026-6DEF-23B5-92D8EBD3E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C74A3-0AAA-E27E-E82C-47818A067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BE478-CF19-CEC8-A07B-3EEC476DD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00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C04A5-C3A1-6E9A-21AB-D06670AC4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440AD-E927-57D7-84EE-21C5A785E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9F584-0A9B-DB53-42C2-56CAA07F3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1D817-370A-A738-0AEC-4DD24E569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0D858-0003-61EE-0688-8754AA3A2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72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480C8-1FC1-F6CB-A40A-0CD614B6B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67E67-39DC-1DBD-6F79-46B5994AD9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7CA49-61BC-58B1-BEAC-912621D261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B5149D-306B-51B2-7FDB-AB65A4476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C89157-0BD1-4C25-20CC-6E8C8D1E2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452DB1-A1F3-22EA-F0EC-6DA8A3897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602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C4E40-573F-3004-FC6F-06E249997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897A5-D008-4AD1-B6F3-12441DD98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2BCD59-725B-A7D2-1D1F-393694C589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46DF4-F7D3-A643-2380-DC8EAD4B73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DC7C54-19D1-E36F-99AC-02F7A8F5EF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18EF8D-9E3E-2BC5-92E7-CE95FB5A0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30F4A0-2CB7-9929-AAC9-DE55A138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8F629-EDA8-B17A-BD27-6B5E7720F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417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344A2-7919-F134-C540-2AAE23EE1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9FE1C1-83F5-7103-62E2-55B3F7A2A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95C041-8845-BEEA-E1E8-43E407F05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7F2C67-FC35-8D1E-A2A0-EF40D801C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83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593BB5-2C67-9F13-8F0F-46C897671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81B6F6-463F-5E67-B060-FCB5051A7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2EC9BE-5776-CFF0-143C-634AB722A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644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D3252-C97A-E939-E2C4-9906CB6B7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94E71-4869-655D-8BEE-71C1B4795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92C5CD-35CB-320D-EAEF-B76E701AA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A5C17-C136-9D0F-3B97-6B9995366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384E9-B9B2-C2A4-59C9-89F504F11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F06C5B-2BEF-99D9-E304-186224293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87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943CE-62B3-9166-494F-FBAC63D85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B7C022-CD55-7FC7-979D-ADD797E628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55A25B-1006-B39E-AB47-3222414F5A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E5837B-A592-8048-E514-7620AF36B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503F8-FA0C-2C85-2AB2-F3851D8F1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3CA2B9-068F-A17A-E8B9-8BE756E9B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184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EEFA8F-1E48-C0E8-E996-1D34665A5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B3573-7142-AF41-FDF8-FD9438C6F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01D29-A20E-885C-970F-3D41463354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5A4D71-4702-40B5-B4DE-EB3AB0B03F3B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F374D-99E3-BB6E-51E0-67D412316C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64FD7-36AF-F4CF-DEFD-FDCF24B257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3F39CE-B542-4FB6-8AAD-6DCD2B40D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61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EBE12-27FF-1B5D-653F-BC3409B2A2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Quidditch Field in OpenGL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5274C-A1E4-0464-95EE-3F3F143971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098676"/>
            <a:ext cx="9144000" cy="1655762"/>
          </a:xfrm>
        </p:spPr>
        <p:txBody>
          <a:bodyPr/>
          <a:lstStyle/>
          <a:p>
            <a:r>
              <a:rPr lang="mk-MK" dirty="0">
                <a:solidFill>
                  <a:schemeClr val="bg1"/>
                </a:solidFill>
              </a:rPr>
              <a:t>Компјутерска графика 2022/23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AutoShape 2" descr="Quidditch Pitch | Harry Potter: Hogwarts Mystery Fanon Wiki | Fandom">
            <a:extLst>
              <a:ext uri="{FF2B5EF4-FFF2-40B4-BE49-F238E27FC236}">
                <a16:creationId xmlns:a16="http://schemas.microsoft.com/office/drawing/2014/main" id="{45E1BEB8-0290-8B0D-22EF-E309F7110C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55637ED-E677-0768-571B-A8ADA981D11C}"/>
              </a:ext>
            </a:extLst>
          </p:cNvPr>
          <p:cNvSpPr txBox="1">
            <a:spLocks/>
          </p:cNvSpPr>
          <p:nvPr/>
        </p:nvSpPr>
        <p:spPr>
          <a:xfrm>
            <a:off x="1676400" y="37544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mk-MK">
                <a:solidFill>
                  <a:schemeClr val="bg1"/>
                </a:solidFill>
              </a:rPr>
              <a:t>Изработиле Теодора Ковачка 211172 и Филип Пенчиќ 211260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789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A781C-87F9-17F5-CC8D-1D34BD544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mk-MK" dirty="0">
                <a:solidFill>
                  <a:srgbClr val="006600"/>
                </a:solidFill>
              </a:rPr>
              <a:t>Вовед </a:t>
            </a:r>
            <a:endParaRPr lang="en-US" dirty="0">
              <a:solidFill>
                <a:srgbClr val="0066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47D2F-FBDE-1F0B-1C92-3FDF10A146A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006600">
              <a:alpha val="54118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Идејата за проектот потекнува од франчизата Хари Потер поточно од измислениот спорт наречен Квидич.</a:t>
            </a:r>
          </a:p>
          <a:p>
            <a:pPr algn="ctr"/>
            <a:r>
              <a:rPr lang="ru-RU" dirty="0">
                <a:solidFill>
                  <a:schemeClr val="bg1"/>
                </a:solidFill>
              </a:rPr>
              <a:t>Правилата на спортот се едноставни: играчот треба да даде гол во еден од трите обрачи на спротивниот тим, додека лета на метла.</a:t>
            </a:r>
          </a:p>
          <a:p>
            <a:pPr algn="ctr"/>
            <a:r>
              <a:rPr lang="ru-RU" dirty="0">
                <a:solidFill>
                  <a:schemeClr val="bg1"/>
                </a:solidFill>
              </a:rPr>
              <a:t>Во овој проект нашата цел беше да направиме програма што ќе овозможи движење низ една едноставна верзија од теренот, каде гледачот ќе може да го истражува теренот „пешки“ или „на метла“.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334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3D9F9-F916-E3CD-DC9C-58B934314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Blender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113B438-7149-E71C-320B-F2266537C9D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30" t="-33" r="6572" b="33"/>
          <a:stretch/>
        </p:blipFill>
        <p:spPr>
          <a:xfrm>
            <a:off x="5183188" y="987425"/>
            <a:ext cx="6172200" cy="487362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6ED3B8-0A55-8490-EB39-F881B13B37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solidFill>
            <a:srgbClr val="006600">
              <a:alpha val="54902"/>
            </a:srgbClr>
          </a:solidFill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</a:rPr>
              <a:t>Со цел да можеме да креираме покомплексен терен, одлучивме дека истиот првично ќе го нацртаме со помош на програмата Блендер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</a:rPr>
              <a:t>Започнавме со исцртување на кулите и головите, додавање на текстури на истите и на крај поврзување на сите објекти во една единствена 3Д сцена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</a:rPr>
              <a:t>Целиот готов терен го експортиравме во една „.obj“ датотека со име „field.obj“, каде што беа зачувани координатите за позиција како и текстури на теренот. Оваа датотека подоцна ја исчитавме во OpenGl проектот, со помош на класата Object и користење на библиотеката </a:t>
            </a:r>
            <a:r>
              <a:rPr lang="en-US" b="1" dirty="0" err="1">
                <a:solidFill>
                  <a:schemeClr val="bg1"/>
                </a:solidFill>
              </a:rPr>
              <a:t>assimp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027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4B4A8-FF85-183A-D8B6-7605486EF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mk-MK" dirty="0">
                <a:solidFill>
                  <a:srgbClr val="006600"/>
                </a:solidFill>
              </a:rPr>
              <a:t>Поважните функции во проектот</a:t>
            </a:r>
            <a:endParaRPr lang="en-US" dirty="0">
              <a:solidFill>
                <a:srgbClr val="0066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7BCE9-54E5-383D-3D74-0A5EE1C59E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rgbClr val="99FFCC">
              <a:alpha val="69804"/>
            </a:srgbClr>
          </a:solidFill>
        </p:spPr>
        <p:txBody>
          <a:bodyPr/>
          <a:lstStyle/>
          <a:p>
            <a:pPr marL="0" indent="0">
              <a:buNone/>
            </a:pPr>
            <a:r>
              <a:rPr lang="mk-MK" dirty="0">
                <a:solidFill>
                  <a:srgbClr val="006600"/>
                </a:solidFill>
              </a:rPr>
              <a:t>Најголемите промени во проектот се базирани на: </a:t>
            </a:r>
          </a:p>
          <a:p>
            <a:pPr marL="514350" indent="-514350">
              <a:buAutoNum type="arabicPeriod"/>
            </a:pPr>
            <a:r>
              <a:rPr lang="mk-MK" dirty="0">
                <a:solidFill>
                  <a:srgbClr val="006600"/>
                </a:solidFill>
              </a:rPr>
              <a:t>Читање на 3Д објектите со помош на библиотеката </a:t>
            </a:r>
            <a:r>
              <a:rPr lang="en-US" b="1" dirty="0" err="1">
                <a:solidFill>
                  <a:schemeClr val="bg1"/>
                </a:solidFill>
              </a:rPr>
              <a:t>assimp</a:t>
            </a:r>
            <a:endParaRPr lang="mk-MK" b="1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mk-MK" dirty="0">
                <a:solidFill>
                  <a:srgbClr val="006600"/>
                </a:solidFill>
              </a:rPr>
              <a:t>Ограничување на движењето на </a:t>
            </a:r>
            <a:r>
              <a:rPr lang="mk-MK" b="1" dirty="0">
                <a:solidFill>
                  <a:schemeClr val="bg1">
                    <a:lumMod val="95000"/>
                  </a:schemeClr>
                </a:solidFill>
              </a:rPr>
              <a:t>камерата</a:t>
            </a:r>
            <a:r>
              <a:rPr lang="mk-MK" dirty="0">
                <a:solidFill>
                  <a:srgbClr val="006600"/>
                </a:solidFill>
              </a:rPr>
              <a:t> за движење „на земја“ и „летање на метла“.</a:t>
            </a:r>
          </a:p>
          <a:p>
            <a:pPr marL="0" indent="0">
              <a:buNone/>
            </a:pPr>
            <a:endParaRPr lang="en-US" dirty="0">
              <a:solidFill>
                <a:srgbClr val="0066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0ABC28-DCB7-A8EB-210B-2B70F7F0B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rgbClr val="99FFCC">
              <a:alpha val="69804"/>
            </a:srgbClr>
          </a:solidFill>
        </p:spPr>
        <p:txBody>
          <a:bodyPr/>
          <a:lstStyle/>
          <a:p>
            <a:pPr marL="0" indent="0">
              <a:buNone/>
            </a:pPr>
            <a:r>
              <a:rPr lang="mk-MK" dirty="0">
                <a:solidFill>
                  <a:srgbClr val="006600"/>
                </a:solidFill>
              </a:rPr>
              <a:t>Движењето на камерата го ограничивме директно во готовата класа </a:t>
            </a:r>
            <a:r>
              <a:rPr lang="en-US" dirty="0">
                <a:solidFill>
                  <a:srgbClr val="006600"/>
                </a:solidFill>
              </a:rPr>
              <a:t>Camera, </a:t>
            </a:r>
            <a:r>
              <a:rPr lang="mk-MK" dirty="0">
                <a:solidFill>
                  <a:srgbClr val="006600"/>
                </a:solidFill>
              </a:rPr>
              <a:t>во фукнцијата </a:t>
            </a:r>
            <a:r>
              <a:rPr lang="en-US" b="1" dirty="0" err="1">
                <a:solidFill>
                  <a:schemeClr val="bg1"/>
                </a:solidFill>
              </a:rPr>
              <a:t>ProcessKeyboard</a:t>
            </a:r>
            <a:r>
              <a:rPr lang="en-US" dirty="0">
                <a:solidFill>
                  <a:srgbClr val="006600"/>
                </a:solidFill>
              </a:rPr>
              <a:t>,</a:t>
            </a:r>
            <a:r>
              <a:rPr lang="mk-MK" dirty="0">
                <a:solidFill>
                  <a:srgbClr val="006600"/>
                </a:solidFill>
              </a:rPr>
              <a:t> а за читање на објектите креиравме нова класа </a:t>
            </a:r>
            <a:r>
              <a:rPr lang="en-US" dirty="0">
                <a:solidFill>
                  <a:srgbClr val="006600"/>
                </a:solidFill>
              </a:rPr>
              <a:t>Object</a:t>
            </a:r>
            <a:r>
              <a:rPr lang="mk-MK" dirty="0">
                <a:solidFill>
                  <a:srgbClr val="006600"/>
                </a:solidFill>
              </a:rPr>
              <a:t>, каде ќе ја разгледаме главната функција </a:t>
            </a:r>
            <a:r>
              <a:rPr lang="en-US" b="1" dirty="0" err="1">
                <a:solidFill>
                  <a:schemeClr val="bg1"/>
                </a:solidFill>
              </a:rPr>
              <a:t>load_model</a:t>
            </a:r>
            <a:r>
              <a:rPr lang="en-US" b="1" dirty="0">
                <a:solidFill>
                  <a:schemeClr val="bg1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576637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animBg="1"/>
      <p:bldP spid="4" grpId="0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7DB66-E8CA-AD21-4DFB-3112C2AA5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9012"/>
            <a:ext cx="3932237" cy="1600200"/>
          </a:xfrm>
          <a:noFill/>
        </p:spPr>
        <p:txBody>
          <a:bodyPr/>
          <a:lstStyle/>
          <a:p>
            <a:pPr algn="r"/>
            <a:r>
              <a:rPr lang="en-US" b="1" dirty="0" err="1">
                <a:solidFill>
                  <a:schemeClr val="bg1"/>
                </a:solidFill>
              </a:rPr>
              <a:t>load_model</a:t>
            </a:r>
            <a:r>
              <a:rPr lang="en-US" b="1" dirty="0">
                <a:solidFill>
                  <a:schemeClr val="bg1"/>
                </a:solidFill>
              </a:rPr>
              <a:t>() </a:t>
            </a:r>
            <a:r>
              <a:rPr lang="mk-MK" b="1" dirty="0">
                <a:solidFill>
                  <a:schemeClr val="bg1"/>
                </a:solidFill>
              </a:rPr>
              <a:t>во класата </a:t>
            </a:r>
            <a:r>
              <a:rPr lang="en-US" b="1" dirty="0">
                <a:solidFill>
                  <a:schemeClr val="bg1"/>
                </a:solidFill>
              </a:rPr>
              <a:t>Object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37FEC-7C0B-021D-F642-015DADD87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9212"/>
            <a:ext cx="3932237" cy="3811588"/>
          </a:xfrm>
          <a:solidFill>
            <a:srgbClr val="006600">
              <a:alpha val="65098"/>
            </a:srgbClr>
          </a:solidFill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Во рамки на </a:t>
            </a:r>
            <a:r>
              <a:rPr lang="en-US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класата чуваме и други помошни структури: </a:t>
            </a:r>
            <a:r>
              <a:rPr lang="en-US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Mesh</a:t>
            </a: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Texture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 поогранизирано чување на податоците за објектите. Дополнително, чуваме и вектори од сите објекти и сите текстури на сцената, во класата тие се именувани </a:t>
            </a:r>
            <a:r>
              <a:rPr lang="en-US" sz="1800" i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mesh_list</a:t>
            </a:r>
            <a:r>
              <a:rPr lang="en-US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mk-MK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r>
              <a:rPr lang="en-US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texture_list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Во рамки на </a:t>
            </a:r>
            <a:r>
              <a:rPr lang="en-US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класата, чуваме инстанца од  </a:t>
            </a:r>
            <a:r>
              <a:rPr lang="mk-MK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aiScene</a:t>
            </a: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структурата 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итеративно изминува низ податоците од </a:t>
            </a:r>
            <a:r>
              <a:rPr lang="mk-MK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aiScene </a:t>
            </a: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сцената и го сместува секој посебен 3Д објект во посебна структура </a:t>
            </a:r>
            <a:r>
              <a:rPr lang="en-US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Mesh</a:t>
            </a: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а неговите текстури во структура </a:t>
            </a:r>
            <a:r>
              <a:rPr lang="en-US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Texture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а сите објекти со нивните текстури ги додава во векторите </a:t>
            </a:r>
            <a:r>
              <a:rPr lang="en-US" sz="1800" i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mesh_list</a:t>
            </a:r>
            <a:r>
              <a:rPr lang="en-US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mk-MK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</a:t>
            </a:r>
            <a:r>
              <a:rPr lang="mk-MK" sz="1800" i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tex_coords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94FC9973-6117-1BA3-40D9-E9380BD93C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49F9FBC-2A92-595C-9D7B-C295829EBB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4824978"/>
              </p:ext>
            </p:extLst>
          </p:nvPr>
        </p:nvGraphicFramePr>
        <p:xfrm>
          <a:off x="5052767" y="968178"/>
          <a:ext cx="6847019" cy="38441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5942845" imgH="3620306" progId="Word.OpenDocumentText.12">
                  <p:embed/>
                </p:oleObj>
              </mc:Choice>
              <mc:Fallback>
                <p:oleObj name="Document" r:id="rId2" imgW="5942845" imgH="3620306" progId="Word.OpenDocumentText.12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7576"/>
                      <a:stretch>
                        <a:fillRect/>
                      </a:stretch>
                    </p:blipFill>
                    <p:spPr bwMode="auto">
                      <a:xfrm>
                        <a:off x="5052767" y="968178"/>
                        <a:ext cx="6847019" cy="384413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1922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7DB66-E8CA-AD21-4DFB-3112C2AA5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9012"/>
            <a:ext cx="3932237" cy="1600200"/>
          </a:xfrm>
          <a:noFill/>
        </p:spPr>
        <p:txBody>
          <a:bodyPr/>
          <a:lstStyle/>
          <a:p>
            <a:pPr algn="r"/>
            <a:r>
              <a:rPr lang="en-US" b="1" dirty="0" err="1">
                <a:solidFill>
                  <a:schemeClr val="bg1"/>
                </a:solidFill>
              </a:rPr>
              <a:t>ProcessKeyboard</a:t>
            </a:r>
            <a:r>
              <a:rPr lang="en-US" b="1" dirty="0">
                <a:solidFill>
                  <a:schemeClr val="bg1"/>
                </a:solidFill>
              </a:rPr>
              <a:t>() </a:t>
            </a:r>
            <a:r>
              <a:rPr lang="mk-MK" b="1" dirty="0">
                <a:solidFill>
                  <a:schemeClr val="bg1"/>
                </a:solidFill>
              </a:rPr>
              <a:t>во класата </a:t>
            </a:r>
            <a:r>
              <a:rPr lang="en-US" b="1" dirty="0">
                <a:solidFill>
                  <a:schemeClr val="bg1"/>
                </a:solidFill>
              </a:rPr>
              <a:t>Camera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37FEC-7C0B-021D-F642-015DADD87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9212"/>
            <a:ext cx="3932237" cy="3811588"/>
          </a:xfrm>
          <a:solidFill>
            <a:srgbClr val="006600">
              <a:alpha val="65098"/>
            </a:srgbClr>
          </a:solidFill>
        </p:spPr>
        <p:txBody>
          <a:bodyPr>
            <a:normAutofit fontScale="85000" lnSpcReduction="10000"/>
          </a:bodyPr>
          <a:lstStyle/>
          <a:p>
            <a:pPr marL="285750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mk-MK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Првата промена што ја направивме беше во готовата класа </a:t>
            </a:r>
            <a:r>
              <a:rPr lang="en-US" sz="1800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Camera</a:t>
            </a:r>
            <a:r>
              <a:rPr lang="mk-MK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беше додавање на информација дали играчот се движи пешки (</a:t>
            </a:r>
            <a:r>
              <a:rPr lang="en-US" sz="1800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HUMAN_WALKING</a:t>
            </a:r>
            <a:r>
              <a:rPr lang="mk-MK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или лета (</a:t>
            </a:r>
            <a:r>
              <a:rPr lang="mk-MK" sz="1800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FLYING</a:t>
            </a:r>
            <a:r>
              <a:rPr lang="mk-MK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за полесно справување со двете ситуации.</a:t>
            </a:r>
            <a:endParaRPr lang="en-US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mk-MK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Во рамки на оваа функција, во зависност од вредноста на атрибутот </a:t>
            </a:r>
            <a:r>
              <a:rPr lang="en-US" sz="1800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mode,</a:t>
            </a:r>
            <a:r>
              <a:rPr lang="mk-MK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движењето преку тастатура или е ограничено на движење само по </a:t>
            </a:r>
            <a:r>
              <a:rPr lang="en-US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x-</a:t>
            </a:r>
            <a:r>
              <a:rPr lang="mk-MK" sz="18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оската, или е целосно слободно за движење во сите правци (вака веќе и беше имплементирано). Во продолжение е кодот за ограничување на движењето во случајот </a:t>
            </a:r>
            <a:r>
              <a:rPr lang="en-US" sz="1800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HUMAN_WALKING</a:t>
            </a:r>
            <a:r>
              <a:rPr lang="mk-MK" sz="1800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94FC9973-6117-1BA3-40D9-E9380BD93C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E60B63-F577-5BBD-88A9-5BEBA3EC85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8561" y="1239836"/>
            <a:ext cx="4062952" cy="268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C69F439D-68A8-CA2E-A65C-C098841BC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0541" y="989011"/>
            <a:ext cx="1059551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A2EC68D-8E11-BA0C-B789-1F20A9CE73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7410236"/>
              </p:ext>
            </p:extLst>
          </p:nvPr>
        </p:nvGraphicFramePr>
        <p:xfrm>
          <a:off x="4885577" y="989012"/>
          <a:ext cx="7126839" cy="3332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5942845" imgH="3146446" progId="Word.OpenDocumentText.12">
                  <p:embed/>
                </p:oleObj>
              </mc:Choice>
              <mc:Fallback>
                <p:oleObj name="Document" r:id="rId2" imgW="5942845" imgH="3146446" progId="Word.OpenDocumentText.12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b="5563"/>
                      <a:stretch>
                        <a:fillRect/>
                      </a:stretch>
                    </p:blipFill>
                    <p:spPr bwMode="auto">
                      <a:xfrm>
                        <a:off x="4885577" y="989012"/>
                        <a:ext cx="7126839" cy="33320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6184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E9F0-0971-2074-7A27-CE0403020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178788"/>
            <a:ext cx="10515600" cy="1325563"/>
          </a:xfrm>
        </p:spPr>
        <p:txBody>
          <a:bodyPr/>
          <a:lstStyle/>
          <a:p>
            <a:pPr algn="ctr"/>
            <a:r>
              <a:rPr lang="mk-MK" b="1" dirty="0">
                <a:solidFill>
                  <a:schemeClr val="accent6">
                    <a:lumMod val="75000"/>
                  </a:schemeClr>
                </a:solidFill>
              </a:rPr>
              <a:t>Финалниот продукт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" name="QuidditchField">
            <a:hlinkClick r:id="" action="ppaction://media"/>
            <a:extLst>
              <a:ext uri="{FF2B5EF4-FFF2-40B4-BE49-F238E27FC236}">
                <a16:creationId xmlns:a16="http://schemas.microsoft.com/office/drawing/2014/main" id="{89305457-CEAF-0CAF-AA3B-5CFBE9F65A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93181" y="951203"/>
            <a:ext cx="5005633" cy="500563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AD55823-C204-D0B4-270B-0FABEE7FADF6}"/>
              </a:ext>
            </a:extLst>
          </p:cNvPr>
          <p:cNvSpPr txBox="1">
            <a:spLocks/>
          </p:cNvSpPr>
          <p:nvPr/>
        </p:nvSpPr>
        <p:spPr>
          <a:xfrm>
            <a:off x="838198" y="576126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mk-MK" b="1" dirty="0">
                <a:solidFill>
                  <a:schemeClr val="bg1"/>
                </a:solidFill>
              </a:rPr>
              <a:t>Ви благодариме за вниманието!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8796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10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477</Words>
  <Application>Microsoft Office PowerPoint</Application>
  <PresentationFormat>Widescreen</PresentationFormat>
  <Paragraphs>25</Paragraphs>
  <Slides>7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Office Theme</vt:lpstr>
      <vt:lpstr>OpenDocument Text</vt:lpstr>
      <vt:lpstr>Quidditch Field in OpenGL</vt:lpstr>
      <vt:lpstr>Вовед </vt:lpstr>
      <vt:lpstr>Blender</vt:lpstr>
      <vt:lpstr>Поважните функции во проектот</vt:lpstr>
      <vt:lpstr>load_model() во класата Object</vt:lpstr>
      <vt:lpstr>ProcessKeyboard() во класата Camera</vt:lpstr>
      <vt:lpstr>Финалниот продукт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Quidditch Field in OpenGL</dc:title>
  <dc:creator>Ковачка Теодора</dc:creator>
  <cp:lastModifiedBy>Ковачка Теодора</cp:lastModifiedBy>
  <cp:revision>24</cp:revision>
  <dcterms:created xsi:type="dcterms:W3CDTF">2024-01-21T16:22:53Z</dcterms:created>
  <dcterms:modified xsi:type="dcterms:W3CDTF">2024-01-21T17:05:09Z</dcterms:modified>
</cp:coreProperties>
</file>

<file path=docProps/thumbnail.jpeg>
</file>